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0"/>
  </p:notesMasterIdLst>
  <p:sldIdLst>
    <p:sldId id="257" r:id="rId2"/>
    <p:sldId id="260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74"/>
  </p:normalViewPr>
  <p:slideViewPr>
    <p:cSldViewPr snapToGrid="0" snapToObjects="1">
      <p:cViewPr varScale="1">
        <p:scale>
          <a:sx n="102" d="100"/>
          <a:sy n="102" d="100"/>
        </p:scale>
        <p:origin x="1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51802-6A2B-4FC4-97D3-46A1F00529CA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2673A-DE19-4CC3-86C6-F090E0A8F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07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2313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7272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29695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3786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94886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15119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7837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75380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62939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22537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8264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2107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0117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26487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5017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66568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28711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7549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48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05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89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4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2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77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35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3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86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4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7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5055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Times Table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55406" y="885852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 x 5 = 5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09088318-AE78-3D80-2AB7-7B79D58C77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4546336"/>
              </p:ext>
            </p:extLst>
          </p:nvPr>
        </p:nvGraphicFramePr>
        <p:xfrm>
          <a:off x="4662162" y="3528306"/>
          <a:ext cx="63792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</a:tblGrid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5055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10 x 5 = 50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Times Table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512BEE4-6907-0A8D-53B3-CC03D4E669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2030717"/>
              </p:ext>
            </p:extLst>
          </p:nvPr>
        </p:nvGraphicFramePr>
        <p:xfrm>
          <a:off x="1763400" y="3517474"/>
          <a:ext cx="637920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347144475"/>
                    </a:ext>
                  </a:extLst>
                </a:gridCol>
              </a:tblGrid>
              <a:tr h="680531">
                <a:tc gridSpan="10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36192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5055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11 x 5 = 55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Times Table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A54B1F5-A1F1-FC24-6A6C-8E19610ED6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1739753"/>
              </p:ext>
            </p:extLst>
          </p:nvPr>
        </p:nvGraphicFramePr>
        <p:xfrm>
          <a:off x="1444440" y="3514318"/>
          <a:ext cx="701712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347144475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413553546"/>
                    </a:ext>
                  </a:extLst>
                </a:gridCol>
              </a:tblGrid>
              <a:tr h="680531">
                <a:tc gridSpan="1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52123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5055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12 x 5 = 60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Times Table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9891AF9-198B-84E1-4533-90E1705CB4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3980910"/>
              </p:ext>
            </p:extLst>
          </p:nvPr>
        </p:nvGraphicFramePr>
        <p:xfrm>
          <a:off x="1119527" y="3528306"/>
          <a:ext cx="765504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347144475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413553546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447097077"/>
                    </a:ext>
                  </a:extLst>
                </a:gridCol>
              </a:tblGrid>
              <a:tr h="680531">
                <a:tc gridSpan="12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60889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5055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D3A8756-FEC6-61DF-8F7A-D95577C09333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8A3ED58-62B5-8905-6995-219B702D8B79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5686512-B12F-BA29-A29F-5650ED2374E6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34826AB-3153-5D8E-EAB0-2823D8424621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10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8C0756F-FDCC-97AC-F8A9-79C5B90CC78E}"/>
              </a:ext>
            </a:extLst>
          </p:cNvPr>
          <p:cNvGrpSpPr/>
          <p:nvPr/>
        </p:nvGrpSpPr>
        <p:grpSpPr>
          <a:xfrm>
            <a:off x="2558920" y="3636225"/>
            <a:ext cx="268052" cy="1070982"/>
            <a:chOff x="5078936" y="2796206"/>
            <a:chExt cx="311004" cy="1242595"/>
          </a:xfrm>
        </p:grpSpPr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568DE6FC-C05E-89E4-8F1E-E2820E2BAC6E}"/>
                </a:ext>
              </a:extLst>
            </p:cNvPr>
            <p:cNvSpPr/>
            <p:nvPr/>
          </p:nvSpPr>
          <p:spPr>
            <a:xfrm>
              <a:off x="5078936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8FDCD2B1-AF29-D4C1-FF91-F3A5B40B3A8A}"/>
                </a:ext>
              </a:extLst>
            </p:cNvPr>
            <p:cNvSpPr/>
            <p:nvPr/>
          </p:nvSpPr>
          <p:spPr>
            <a:xfrm>
              <a:off x="5078936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627B5ACB-5131-8275-5CCC-51FC7B68CEDD}"/>
                </a:ext>
              </a:extLst>
            </p:cNvPr>
            <p:cNvSpPr/>
            <p:nvPr/>
          </p:nvSpPr>
          <p:spPr>
            <a:xfrm>
              <a:off x="5078936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449C5A85-DB60-AF92-5924-30CDF3C8AF55}"/>
                </a:ext>
              </a:extLst>
            </p:cNvPr>
            <p:cNvSpPr/>
            <p:nvPr/>
          </p:nvSpPr>
          <p:spPr>
            <a:xfrm>
              <a:off x="5078936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7CB27C35-274E-8BE1-2171-9265F86593F0}"/>
                </a:ext>
              </a:extLst>
            </p:cNvPr>
            <p:cNvSpPr/>
            <p:nvPr/>
          </p:nvSpPr>
          <p:spPr>
            <a:xfrm>
              <a:off x="5078936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640B6DB-6DED-4A5A-BD45-632CC8760107}"/>
              </a:ext>
            </a:extLst>
          </p:cNvPr>
          <p:cNvGrpSpPr/>
          <p:nvPr/>
        </p:nvGrpSpPr>
        <p:grpSpPr>
          <a:xfrm>
            <a:off x="7073407" y="2571931"/>
            <a:ext cx="275113" cy="2119674"/>
            <a:chOff x="871018" y="1537848"/>
            <a:chExt cx="736556" cy="5674975"/>
          </a:xfrm>
        </p:grpSpPr>
        <p:sp>
          <p:nvSpPr>
            <p:cNvPr id="23" name="Cube 22">
              <a:extLst>
                <a:ext uri="{FF2B5EF4-FFF2-40B4-BE49-F238E27FC236}">
                  <a16:creationId xmlns:a16="http://schemas.microsoft.com/office/drawing/2014/main" id="{3FF1E65B-7A78-0454-DE3A-50347315E35C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7E6E960D-6261-0CE7-C6B4-5A129C77619B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E51694FE-4FDD-574C-6980-4803738B7692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BA03B87C-452E-2B54-1812-C2F3BA0EDD3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CDD540AE-3931-6981-D659-B03EB31BED25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D6994CE3-4980-43FE-AD9A-29208AE5AA22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981434A1-68E6-CA70-1604-0D88AE266F06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E71F0E3F-196B-83AE-3212-7AB0501D6CE8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5942E5FD-F432-FE32-15A8-E50DBB64E1E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265C33E1-0B3A-C8F5-A9CA-F64198E91426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8646583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5055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D3A8756-FEC6-61DF-8F7A-D95577C09333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8A3ED58-62B5-8905-6995-219B702D8B79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15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5686512-B12F-BA29-A29F-5650ED2374E6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34826AB-3153-5D8E-EAB0-2823D8424621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20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5619871-D981-91B1-13AC-8434D5E723C4}"/>
              </a:ext>
            </a:extLst>
          </p:cNvPr>
          <p:cNvGrpSpPr/>
          <p:nvPr/>
        </p:nvGrpSpPr>
        <p:grpSpPr>
          <a:xfrm>
            <a:off x="7073407" y="2598588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A54556FA-6AB2-5982-7DAB-F5CBB52DAF85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2F7B2C4F-479A-ED04-6EA6-CA569B8C4960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5488B21F-3447-D420-0229-1DC2A64C1915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ED2724E0-AE99-CC4F-5F10-5D8CABF97638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64FFA260-E028-F768-6D9C-2CCE33782689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9AE138F3-BFB5-3827-6120-E97DB7C0DBDF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41F793D0-250D-1CB5-E5CC-CDAA49455538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734D643D-51C0-0047-AC69-EEFD00A11E1E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E92DCCFF-6D26-B253-2662-94A91CA87881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2147E405-8D1A-DCE5-70B5-3FA98572F176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0AC1F08-BDA8-E31A-4B36-9B5C7C0D6475}"/>
              </a:ext>
            </a:extLst>
          </p:cNvPr>
          <p:cNvGrpSpPr/>
          <p:nvPr/>
        </p:nvGrpSpPr>
        <p:grpSpPr>
          <a:xfrm>
            <a:off x="2558920" y="3636225"/>
            <a:ext cx="268052" cy="1070982"/>
            <a:chOff x="5078936" y="2796206"/>
            <a:chExt cx="311004" cy="124259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04A59AC0-E5B5-BB57-928C-52C04F7841C3}"/>
                </a:ext>
              </a:extLst>
            </p:cNvPr>
            <p:cNvSpPr/>
            <p:nvPr/>
          </p:nvSpPr>
          <p:spPr>
            <a:xfrm>
              <a:off x="5078936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B8998CFA-1282-1D26-04D4-62585D4D553D}"/>
                </a:ext>
              </a:extLst>
            </p:cNvPr>
            <p:cNvSpPr/>
            <p:nvPr/>
          </p:nvSpPr>
          <p:spPr>
            <a:xfrm>
              <a:off x="5078936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B5EC4C2D-00F5-4978-9026-A42F71E2C360}"/>
                </a:ext>
              </a:extLst>
            </p:cNvPr>
            <p:cNvSpPr/>
            <p:nvPr/>
          </p:nvSpPr>
          <p:spPr>
            <a:xfrm>
              <a:off x="5078936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139763B6-A73C-4A8D-E961-1D8FAD024A33}"/>
                </a:ext>
              </a:extLst>
            </p:cNvPr>
            <p:cNvSpPr/>
            <p:nvPr/>
          </p:nvSpPr>
          <p:spPr>
            <a:xfrm>
              <a:off x="5078936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F87B4430-E5E2-D92A-7E10-D9E1C9F3EB43}"/>
                </a:ext>
              </a:extLst>
            </p:cNvPr>
            <p:cNvSpPr/>
            <p:nvPr/>
          </p:nvSpPr>
          <p:spPr>
            <a:xfrm>
              <a:off x="5078936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13A60C3-8254-AD31-ABDF-1688C2F29F96}"/>
              </a:ext>
            </a:extLst>
          </p:cNvPr>
          <p:cNvGrpSpPr/>
          <p:nvPr/>
        </p:nvGrpSpPr>
        <p:grpSpPr>
          <a:xfrm>
            <a:off x="6660737" y="2609642"/>
            <a:ext cx="275113" cy="2119674"/>
            <a:chOff x="871018" y="1537848"/>
            <a:chExt cx="736556" cy="5674975"/>
          </a:xfrm>
        </p:grpSpPr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8421B37D-487E-5DC2-9F55-150D0BB5CB8C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F0F78559-061A-3DDD-DFCE-157680B6FD8A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636CEAD8-54CB-350F-5961-D23F01B1218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BF8EE63F-7918-60AC-83C2-90BA47DAFC9B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" name="Cube 33">
              <a:extLst>
                <a:ext uri="{FF2B5EF4-FFF2-40B4-BE49-F238E27FC236}">
                  <a16:creationId xmlns:a16="http://schemas.microsoft.com/office/drawing/2014/main" id="{B327B9E2-4FD3-D366-A7F1-8FA670BC041E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E3B48A67-050C-5D7E-8908-88C456BFED4A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7AD9157B-F5CD-8883-E3D3-CCE57125720F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564A88E0-D5B9-9605-6DCA-3C5054FFCE58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E765A92B-5324-1EF8-EE18-E4CC9D596C0F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6AE01F7A-E43A-6975-6A09-CAAB7F64BCAF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8556448E-F3E5-0B33-3C79-D74F0E5A88C3}"/>
              </a:ext>
            </a:extLst>
          </p:cNvPr>
          <p:cNvGrpSpPr/>
          <p:nvPr/>
        </p:nvGrpSpPr>
        <p:grpSpPr>
          <a:xfrm>
            <a:off x="2194156" y="2576388"/>
            <a:ext cx="275113" cy="2119674"/>
            <a:chOff x="871018" y="1537848"/>
            <a:chExt cx="736556" cy="5674975"/>
          </a:xfrm>
        </p:grpSpPr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CF628391-BDB4-E7A5-D351-1A4B3EAF8286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CEEC642E-8732-3A25-9D71-77F1E504B5E8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18A0DE70-59AB-3DEF-AEAD-51A26841FFB4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80C09270-3B9E-B03E-B691-2CA4FB97E079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Cube 44">
              <a:extLst>
                <a:ext uri="{FF2B5EF4-FFF2-40B4-BE49-F238E27FC236}">
                  <a16:creationId xmlns:a16="http://schemas.microsoft.com/office/drawing/2014/main" id="{2A94BEAD-0DE8-95CA-D349-12571FFFBC54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A7258578-CB4B-C0ED-08CC-881490A56D87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3E025A09-8E9D-4709-77BF-0444C5958103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DE73D775-7461-3991-D92B-8A6F3BCA18E6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0A16F1C6-D93A-A37D-61A2-4B435F6D184C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43BB00DB-9E65-3D8A-3885-FEEA55AF44CD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9700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5055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D3A8756-FEC6-61DF-8F7A-D95577C09333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8A3ED58-62B5-8905-6995-219B702D8B79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25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5686512-B12F-BA29-A29F-5650ED2374E6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34826AB-3153-5D8E-EAB0-2823D8424621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30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154E452-157D-2612-FFC2-1E1EE6D0FF00}"/>
              </a:ext>
            </a:extLst>
          </p:cNvPr>
          <p:cNvGrpSpPr/>
          <p:nvPr/>
        </p:nvGrpSpPr>
        <p:grpSpPr>
          <a:xfrm>
            <a:off x="7308927" y="2610623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89F016C2-D174-FADC-4E07-9A2D5A25CB68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E8F6261B-4D1E-5DDA-D65A-B968DC8D14CD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29D9AA66-ABBF-AFAA-62BE-17F7B05B0233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CDCE8502-0F3E-3505-6EBC-8A191B0E457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69B3BA45-A3D8-55C1-A4DA-42433B397449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B9B1C730-21A7-B593-5BAD-31F84067A5D6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F6180303-1B20-7252-B34E-4443578C2D3E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3A4140F2-FFC7-BEB5-553F-186CE53BC5A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A1CCDD80-0DDB-17EB-270D-B4E5F35566B8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9C94E548-787F-AFAC-D7C7-7957887A1D8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C30FDFD-6111-01BB-1DC7-638AE55BC1A8}"/>
              </a:ext>
            </a:extLst>
          </p:cNvPr>
          <p:cNvGrpSpPr/>
          <p:nvPr/>
        </p:nvGrpSpPr>
        <p:grpSpPr>
          <a:xfrm>
            <a:off x="2794440" y="3648260"/>
            <a:ext cx="268052" cy="1070982"/>
            <a:chOff x="5078936" y="2796206"/>
            <a:chExt cx="311004" cy="124259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6EAF664E-9DD2-74F2-891D-7DEB28D075B9}"/>
                </a:ext>
              </a:extLst>
            </p:cNvPr>
            <p:cNvSpPr/>
            <p:nvPr/>
          </p:nvSpPr>
          <p:spPr>
            <a:xfrm>
              <a:off x="5078936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184D4262-BCDB-1239-0752-63B3C4A8EA23}"/>
                </a:ext>
              </a:extLst>
            </p:cNvPr>
            <p:cNvSpPr/>
            <p:nvPr/>
          </p:nvSpPr>
          <p:spPr>
            <a:xfrm>
              <a:off x="5078936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AF0CD066-1C66-B3A4-C156-AF4C28F51B89}"/>
                </a:ext>
              </a:extLst>
            </p:cNvPr>
            <p:cNvSpPr/>
            <p:nvPr/>
          </p:nvSpPr>
          <p:spPr>
            <a:xfrm>
              <a:off x="5078936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532D2D80-776B-199A-177C-B1661A4D085F}"/>
                </a:ext>
              </a:extLst>
            </p:cNvPr>
            <p:cNvSpPr/>
            <p:nvPr/>
          </p:nvSpPr>
          <p:spPr>
            <a:xfrm>
              <a:off x="5078936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6DBDC30C-411C-30E7-66DD-DAC64395E4AE}"/>
                </a:ext>
              </a:extLst>
            </p:cNvPr>
            <p:cNvSpPr/>
            <p:nvPr/>
          </p:nvSpPr>
          <p:spPr>
            <a:xfrm>
              <a:off x="5078936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D8E1F4E1-89DA-21F9-0EE5-B82B932947AE}"/>
              </a:ext>
            </a:extLst>
          </p:cNvPr>
          <p:cNvGrpSpPr/>
          <p:nvPr/>
        </p:nvGrpSpPr>
        <p:grpSpPr>
          <a:xfrm>
            <a:off x="6951603" y="2608662"/>
            <a:ext cx="275113" cy="2119674"/>
            <a:chOff x="871018" y="1537848"/>
            <a:chExt cx="736556" cy="5674975"/>
          </a:xfrm>
        </p:grpSpPr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D26E7D76-2012-6678-F122-3FBB2B8D59D3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3956EFFE-AD9C-B24F-8038-41F838E8D513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F98E68C0-05DB-EE47-1811-3C6C4526A47D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5A47FE38-1667-B14F-43E8-46D8F34C8328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" name="Cube 33">
              <a:extLst>
                <a:ext uri="{FF2B5EF4-FFF2-40B4-BE49-F238E27FC236}">
                  <a16:creationId xmlns:a16="http://schemas.microsoft.com/office/drawing/2014/main" id="{5A7E17E3-E4D2-0EF5-AC14-8E2821645232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8AC01D38-4DBE-2F96-8FA1-ED29FE8FC5DD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E8354822-5585-A32F-96F7-21B00E92AAE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10D256EB-B171-00CF-D290-6617D42242F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887CAA05-7DB7-05D0-87D5-C36F344C411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00B352A1-9BF4-81ED-8B86-1FCD76A403CC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A341604-B7E4-9468-899E-D0FE21A93734}"/>
              </a:ext>
            </a:extLst>
          </p:cNvPr>
          <p:cNvGrpSpPr/>
          <p:nvPr/>
        </p:nvGrpSpPr>
        <p:grpSpPr>
          <a:xfrm>
            <a:off x="2429676" y="2588423"/>
            <a:ext cx="275113" cy="2119674"/>
            <a:chOff x="871018" y="1537848"/>
            <a:chExt cx="736556" cy="5674975"/>
          </a:xfrm>
        </p:grpSpPr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9D411938-902F-DA3F-7783-A87DD5879961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5BF0EE30-4BF6-33BE-37CA-94E6D70B7319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35EAEECF-E79A-77D4-5DEA-6AF607742796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320AA57C-9BEC-F944-BC95-80050314D524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Cube 44">
              <a:extLst>
                <a:ext uri="{FF2B5EF4-FFF2-40B4-BE49-F238E27FC236}">
                  <a16:creationId xmlns:a16="http://schemas.microsoft.com/office/drawing/2014/main" id="{FE481F80-5259-A825-1303-97EA4A54184F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1E5817A8-D094-89E2-2E36-3148F6B8E425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53C73F12-1920-3AD2-2C62-50FE6F7D3BC6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8AC3EF3A-7687-1DFC-2498-7D6F540AC76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25B474B2-9390-75E6-C8F5-355F8178E778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8D3AA3CB-89D8-4E07-BAA2-51C95C3498DD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B2F0A26-F604-17AA-E6B2-89D6C01D9F44}"/>
              </a:ext>
            </a:extLst>
          </p:cNvPr>
          <p:cNvGrpSpPr/>
          <p:nvPr/>
        </p:nvGrpSpPr>
        <p:grpSpPr>
          <a:xfrm>
            <a:off x="2075289" y="2610133"/>
            <a:ext cx="275113" cy="2119674"/>
            <a:chOff x="871018" y="1537848"/>
            <a:chExt cx="736556" cy="5674975"/>
          </a:xfrm>
        </p:grpSpPr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EC63E4CF-657C-ECB5-70C4-C7D4D1270265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7754A46B-E230-9A4B-0A02-E4D0683570F9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515A8124-075D-AD5C-0C1C-666769467585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58399240-94A9-30B2-CF5D-7EEEE33F49C4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6" name="Cube 55">
              <a:extLst>
                <a:ext uri="{FF2B5EF4-FFF2-40B4-BE49-F238E27FC236}">
                  <a16:creationId xmlns:a16="http://schemas.microsoft.com/office/drawing/2014/main" id="{809B7ACF-DCFF-EFD4-1708-3593C5FEE323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D10A4EFE-7D2C-AA1E-7B62-96390844E45F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6383863F-397F-6C07-0AC1-B440D9DC8AC5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9B9B8E96-E625-E394-B9AD-92EB26C4ECF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7EAF5C36-D5A2-2F8B-F8D6-08551BC78AA4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B2E763EB-82F0-9326-87EF-89212CB57102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5636809-A317-014C-AD40-25713DF0A2B5}"/>
              </a:ext>
            </a:extLst>
          </p:cNvPr>
          <p:cNvGrpSpPr/>
          <p:nvPr/>
        </p:nvGrpSpPr>
        <p:grpSpPr>
          <a:xfrm>
            <a:off x="6581936" y="2621677"/>
            <a:ext cx="275113" cy="2119674"/>
            <a:chOff x="871018" y="1537848"/>
            <a:chExt cx="736556" cy="5674975"/>
          </a:xfrm>
        </p:grpSpPr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CDAD7D8A-5FB2-79F1-8F34-3E4C212EA196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022BA07F-5276-1E15-CF85-5B47C1E82816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6A36AA81-313B-FD80-41A9-0691B0975E1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4EC7E7D5-5AE4-0698-CBB0-4617E8450094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7" name="Cube 66">
              <a:extLst>
                <a:ext uri="{FF2B5EF4-FFF2-40B4-BE49-F238E27FC236}">
                  <a16:creationId xmlns:a16="http://schemas.microsoft.com/office/drawing/2014/main" id="{620F16F2-DD0C-DD8C-386E-1BBDDB8939CB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6F0040C1-6E8B-1942-E38D-D44BB10EF167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9CE84717-B9BD-6F52-AEAB-5DBF87EE161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890F4F69-3373-4BD8-38CA-D007FB60DD99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11958BB4-E330-7FDF-279B-2694798D98DC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4C1A3FD5-90AB-95C7-88D9-9A5F5781624D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6771026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5055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D3A8756-FEC6-61DF-8F7A-D95577C09333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8A3ED58-62B5-8905-6995-219B702D8B79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35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5686512-B12F-BA29-A29F-5650ED2374E6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34826AB-3153-5D8E-EAB0-2823D8424621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40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4A7181F-6252-1436-E564-92A49938975E}"/>
              </a:ext>
            </a:extLst>
          </p:cNvPr>
          <p:cNvGrpSpPr/>
          <p:nvPr/>
        </p:nvGrpSpPr>
        <p:grpSpPr>
          <a:xfrm>
            <a:off x="7584040" y="2610623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8298210F-132A-B851-1DE3-3DAB8383C56F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B2F4F4CB-9CC7-1282-DCFF-DDCAE8382012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A719CB18-B7DA-4BA2-85D5-ADDBE9760E3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94EC37BE-0B4C-BD5B-F62E-2CAA38238A6C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2378B326-AB8F-2C8E-86A4-80D0637E7193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F564BB9A-9B95-0D76-4EF0-C8EFC4656D64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DBEFD230-48FC-8A1C-FFBC-4452537CDEA8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D984B569-3397-DAF0-6CCE-EC0CB8C7D764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49A5F563-B49A-B45E-A02C-13A626BADD7B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CDCD2A6B-54F8-53A6-0E2D-1A501E1D775A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4C30030-ADF9-3EC9-4C34-7DBD874B3C7F}"/>
              </a:ext>
            </a:extLst>
          </p:cNvPr>
          <p:cNvGrpSpPr/>
          <p:nvPr/>
        </p:nvGrpSpPr>
        <p:grpSpPr>
          <a:xfrm>
            <a:off x="3069553" y="3648260"/>
            <a:ext cx="268052" cy="1070982"/>
            <a:chOff x="5078936" y="2796206"/>
            <a:chExt cx="311004" cy="124259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3A9B39B8-9A5F-4974-A0FD-FF77E1A87C86}"/>
                </a:ext>
              </a:extLst>
            </p:cNvPr>
            <p:cNvSpPr/>
            <p:nvPr/>
          </p:nvSpPr>
          <p:spPr>
            <a:xfrm>
              <a:off x="5078936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D3AAED8F-A21F-4B1B-FD2D-09A285983770}"/>
                </a:ext>
              </a:extLst>
            </p:cNvPr>
            <p:cNvSpPr/>
            <p:nvPr/>
          </p:nvSpPr>
          <p:spPr>
            <a:xfrm>
              <a:off x="5078936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1EB527A5-533B-0252-7FAE-AA771FAB4360}"/>
                </a:ext>
              </a:extLst>
            </p:cNvPr>
            <p:cNvSpPr/>
            <p:nvPr/>
          </p:nvSpPr>
          <p:spPr>
            <a:xfrm>
              <a:off x="5078936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B8498944-89C5-76E6-F844-E06347CE85C5}"/>
                </a:ext>
              </a:extLst>
            </p:cNvPr>
            <p:cNvSpPr/>
            <p:nvPr/>
          </p:nvSpPr>
          <p:spPr>
            <a:xfrm>
              <a:off x="5078936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C091B694-9455-CE21-0E2D-09F17EEB4892}"/>
                </a:ext>
              </a:extLst>
            </p:cNvPr>
            <p:cNvSpPr/>
            <p:nvPr/>
          </p:nvSpPr>
          <p:spPr>
            <a:xfrm>
              <a:off x="5078936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6868492-E6D4-FCE0-49FD-200DDB9CC399}"/>
              </a:ext>
            </a:extLst>
          </p:cNvPr>
          <p:cNvGrpSpPr/>
          <p:nvPr/>
        </p:nvGrpSpPr>
        <p:grpSpPr>
          <a:xfrm>
            <a:off x="7226716" y="2608662"/>
            <a:ext cx="275113" cy="2119674"/>
            <a:chOff x="871018" y="1537848"/>
            <a:chExt cx="736556" cy="5674975"/>
          </a:xfrm>
        </p:grpSpPr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68569037-C361-97E9-480B-CC7BEC84424B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291E873B-2468-3F37-A580-25607BCE8BD2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E4F1BBDB-83BB-CDEE-4590-D89888E363FD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C13BF0A7-4EDE-A59E-DE83-9E90E1EDB432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" name="Cube 33">
              <a:extLst>
                <a:ext uri="{FF2B5EF4-FFF2-40B4-BE49-F238E27FC236}">
                  <a16:creationId xmlns:a16="http://schemas.microsoft.com/office/drawing/2014/main" id="{51226E48-2F0B-F0D9-1DBD-0F19C337DC9C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45A0995D-D56E-1765-55CC-499FDB2294B6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3164855D-D9EC-9371-C80A-BB0715911A6F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466786AE-0DCD-36AB-85AD-62090E1878B4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27AD3506-67D1-6D55-CE16-871E7979B6B4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47E8934A-19CC-29BA-034A-B9EB7A8BE77F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85E187F5-FFFD-4DAD-A862-304B4FD3B448}"/>
              </a:ext>
            </a:extLst>
          </p:cNvPr>
          <p:cNvGrpSpPr/>
          <p:nvPr/>
        </p:nvGrpSpPr>
        <p:grpSpPr>
          <a:xfrm>
            <a:off x="2704789" y="2588423"/>
            <a:ext cx="275113" cy="2119674"/>
            <a:chOff x="871018" y="1537848"/>
            <a:chExt cx="736556" cy="5674975"/>
          </a:xfrm>
        </p:grpSpPr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49701AF4-A02E-352C-CAB1-3C5A3C8992BE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BA54A1B8-515F-94C2-DAA0-8F67F0AC1767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DA7A36DD-F638-F826-2947-8D1C125B6562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9068AF26-4E4D-2DDB-0BF8-93948AC89F58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Cube 44">
              <a:extLst>
                <a:ext uri="{FF2B5EF4-FFF2-40B4-BE49-F238E27FC236}">
                  <a16:creationId xmlns:a16="http://schemas.microsoft.com/office/drawing/2014/main" id="{B088C46C-38E9-FE19-32EB-E2CD3D128C90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D84C32B5-1EBB-6D54-9062-1B3C52BAF585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1FDB0390-679D-99E4-763C-334A53C1BB47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829EB579-18F9-C251-730D-394A46D5B9F2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AC225F30-B782-9DCB-7B7B-BF1EC711604F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11EE58BE-88BD-ED2E-E6A4-0500AEB6C5EB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9C107EE-D21D-5CC1-A27E-098B226A3E1B}"/>
              </a:ext>
            </a:extLst>
          </p:cNvPr>
          <p:cNvGrpSpPr/>
          <p:nvPr/>
        </p:nvGrpSpPr>
        <p:grpSpPr>
          <a:xfrm>
            <a:off x="2350402" y="2610133"/>
            <a:ext cx="275113" cy="2119674"/>
            <a:chOff x="871018" y="1537848"/>
            <a:chExt cx="736556" cy="5674975"/>
          </a:xfrm>
        </p:grpSpPr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E4C7CC38-2BCF-450A-BC58-63A735B4625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39697775-5EB1-4FCA-379D-1CDCB5BB6803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EC0EDEAE-F742-CD0F-D5BF-4373A9534379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F0B60E25-091D-4CC2-3C32-EB3B9F4B6BFA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6" name="Cube 55">
              <a:extLst>
                <a:ext uri="{FF2B5EF4-FFF2-40B4-BE49-F238E27FC236}">
                  <a16:creationId xmlns:a16="http://schemas.microsoft.com/office/drawing/2014/main" id="{6802BE3D-FC3E-C027-5A80-C79F5E2F8FBC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0ADF8E63-B6F7-3E83-47B2-E92971B946DA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46FFC4A7-739E-ABDE-BC2F-5D7B67AE3C28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B717000D-FB49-97BF-5252-80F9E0063C1A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AA91B38F-15FB-C5B3-D84C-8FB72B876092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D1F78563-6F93-AC78-1730-E2AF778D49A2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70E3E106-1D48-31A1-46E9-3C5C0C4E8290}"/>
              </a:ext>
            </a:extLst>
          </p:cNvPr>
          <p:cNvGrpSpPr/>
          <p:nvPr/>
        </p:nvGrpSpPr>
        <p:grpSpPr>
          <a:xfrm>
            <a:off x="6857049" y="2621677"/>
            <a:ext cx="275113" cy="2119674"/>
            <a:chOff x="871018" y="1537848"/>
            <a:chExt cx="736556" cy="5674975"/>
          </a:xfrm>
        </p:grpSpPr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0E0E2740-70C6-CCAC-9191-2BE4D9CE7B19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A082EA1E-0D9D-5C3C-E7A1-AEA5B748897B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F15BE4DF-C716-9384-85CB-5A6BE83357FF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A96BDC4D-B965-B750-C884-DD17A1BFCD86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7" name="Cube 66">
              <a:extLst>
                <a:ext uri="{FF2B5EF4-FFF2-40B4-BE49-F238E27FC236}">
                  <a16:creationId xmlns:a16="http://schemas.microsoft.com/office/drawing/2014/main" id="{6F29DFA6-464C-7F89-0E0E-E80DA5BD8B38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0A2B0FEA-E508-23A8-4660-621B34790E3A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129D8B16-6F57-0769-9C3D-2DC3835E88B7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D3144EF4-867C-97B2-173D-4063CCC46BD5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2519F49B-A76F-8D50-B4B4-C51DA0C6527D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D3D0D91D-4F75-63B9-CCB0-8FBA231F8B3B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DEA777F9-CA69-E928-B0DD-8F99B4470A46}"/>
              </a:ext>
            </a:extLst>
          </p:cNvPr>
          <p:cNvGrpSpPr/>
          <p:nvPr/>
        </p:nvGrpSpPr>
        <p:grpSpPr>
          <a:xfrm>
            <a:off x="2007734" y="2608662"/>
            <a:ext cx="275113" cy="2119674"/>
            <a:chOff x="871018" y="1537848"/>
            <a:chExt cx="736556" cy="5674975"/>
          </a:xfrm>
        </p:grpSpPr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8B2F0C05-0D9F-CBBD-0307-D3AE05863451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66DACB89-7E4D-553C-D2C4-9F1438F42FA7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C0208778-62AD-9E7C-7808-79285F9A1987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61937178-B654-11B8-03A3-98B92EF1BE1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8" name="Cube 77">
              <a:extLst>
                <a:ext uri="{FF2B5EF4-FFF2-40B4-BE49-F238E27FC236}">
                  <a16:creationId xmlns:a16="http://schemas.microsoft.com/office/drawing/2014/main" id="{2EFE3DF4-0398-D8B1-7F20-366F304E9FA9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C22FBF68-DF26-FAA6-6BAF-7B86B0363009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Cube 79">
              <a:extLst>
                <a:ext uri="{FF2B5EF4-FFF2-40B4-BE49-F238E27FC236}">
                  <a16:creationId xmlns:a16="http://schemas.microsoft.com/office/drawing/2014/main" id="{2810F1E5-FDFA-7464-AD1B-0C0CFD9E97D1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CF2AFE8E-A02B-D98D-E62F-8B64EA892C06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Cube 81">
              <a:extLst>
                <a:ext uri="{FF2B5EF4-FFF2-40B4-BE49-F238E27FC236}">
                  <a16:creationId xmlns:a16="http://schemas.microsoft.com/office/drawing/2014/main" id="{EF3EAD05-211C-732C-04AF-3AA7F92E094B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Cube 82">
              <a:extLst>
                <a:ext uri="{FF2B5EF4-FFF2-40B4-BE49-F238E27FC236}">
                  <a16:creationId xmlns:a16="http://schemas.microsoft.com/office/drawing/2014/main" id="{C5309455-D1DC-8B64-F315-0FFF06EE372E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D881C8A7-7E70-CC57-C5E1-7655283D773B}"/>
              </a:ext>
            </a:extLst>
          </p:cNvPr>
          <p:cNvGrpSpPr/>
          <p:nvPr/>
        </p:nvGrpSpPr>
        <p:grpSpPr>
          <a:xfrm>
            <a:off x="6484517" y="2615660"/>
            <a:ext cx="275113" cy="2119674"/>
            <a:chOff x="871018" y="1537848"/>
            <a:chExt cx="736556" cy="5674975"/>
          </a:xfrm>
        </p:grpSpPr>
        <p:sp>
          <p:nvSpPr>
            <p:cNvPr id="85" name="Cube 84">
              <a:extLst>
                <a:ext uri="{FF2B5EF4-FFF2-40B4-BE49-F238E27FC236}">
                  <a16:creationId xmlns:a16="http://schemas.microsoft.com/office/drawing/2014/main" id="{6BFC160B-2760-8728-8A63-63772D79A0E3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Cube 85">
              <a:extLst>
                <a:ext uri="{FF2B5EF4-FFF2-40B4-BE49-F238E27FC236}">
                  <a16:creationId xmlns:a16="http://schemas.microsoft.com/office/drawing/2014/main" id="{F030FB1D-5571-2C21-CE90-21A2CA0FA0F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Cube 86">
              <a:extLst>
                <a:ext uri="{FF2B5EF4-FFF2-40B4-BE49-F238E27FC236}">
                  <a16:creationId xmlns:a16="http://schemas.microsoft.com/office/drawing/2014/main" id="{F1E5F50D-7FE2-BC99-BFB1-410DF7FC003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Cube 87">
              <a:extLst>
                <a:ext uri="{FF2B5EF4-FFF2-40B4-BE49-F238E27FC236}">
                  <a16:creationId xmlns:a16="http://schemas.microsoft.com/office/drawing/2014/main" id="{2894C6C1-5796-0AD0-0B73-55ABC3A2DFB0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9" name="Cube 88">
              <a:extLst>
                <a:ext uri="{FF2B5EF4-FFF2-40B4-BE49-F238E27FC236}">
                  <a16:creationId xmlns:a16="http://schemas.microsoft.com/office/drawing/2014/main" id="{750AF73A-A0C6-C176-675A-854289CD1ED1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0" name="Cube 89">
              <a:extLst>
                <a:ext uri="{FF2B5EF4-FFF2-40B4-BE49-F238E27FC236}">
                  <a16:creationId xmlns:a16="http://schemas.microsoft.com/office/drawing/2014/main" id="{913AD518-90FA-C73F-ADF6-5667BC9E7613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Cube 90">
              <a:extLst>
                <a:ext uri="{FF2B5EF4-FFF2-40B4-BE49-F238E27FC236}">
                  <a16:creationId xmlns:a16="http://schemas.microsoft.com/office/drawing/2014/main" id="{076CB236-4A02-3040-FC57-466A390B5C3F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2" name="Cube 91">
              <a:extLst>
                <a:ext uri="{FF2B5EF4-FFF2-40B4-BE49-F238E27FC236}">
                  <a16:creationId xmlns:a16="http://schemas.microsoft.com/office/drawing/2014/main" id="{CE338BDE-57B4-BEBD-89CF-0482E1A749F2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Cube 92">
              <a:extLst>
                <a:ext uri="{FF2B5EF4-FFF2-40B4-BE49-F238E27FC236}">
                  <a16:creationId xmlns:a16="http://schemas.microsoft.com/office/drawing/2014/main" id="{5D90AD5D-A2E5-C38E-FF30-6F944F2CE3CC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4" name="Cube 93">
              <a:extLst>
                <a:ext uri="{FF2B5EF4-FFF2-40B4-BE49-F238E27FC236}">
                  <a16:creationId xmlns:a16="http://schemas.microsoft.com/office/drawing/2014/main" id="{E11FFD6A-1C7B-9E28-8E9E-49BC4BAA7BFC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9397841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5055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D3A8756-FEC6-61DF-8F7A-D95577C09333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8A3ED58-62B5-8905-6995-219B702D8B79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45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5686512-B12F-BA29-A29F-5650ED2374E6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34826AB-3153-5D8E-EAB0-2823D8424621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50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90419F1-091E-86AF-83CE-4375AE4F8031}"/>
              </a:ext>
            </a:extLst>
          </p:cNvPr>
          <p:cNvGrpSpPr/>
          <p:nvPr/>
        </p:nvGrpSpPr>
        <p:grpSpPr>
          <a:xfrm>
            <a:off x="7721596" y="2610623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8F6FF68F-0278-3E7D-E6F7-028099F7C040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23FAAD11-F966-1D66-CE1B-5DCC5BFDE9D8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A15E4632-F930-C815-C5DE-CBD689E1BC32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2121BB0A-4F58-A4C4-0CD6-13419D00F2CA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168F8554-0F47-38E8-3830-EBCF5A6C8589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A8E4364F-147F-0058-3DBC-F2B03884265B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BBD611F1-5C52-A4A7-DFC6-406FE5A3061B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1768D281-FFB3-585C-8808-F73788AD1709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AFF1CFEC-7D62-7B74-A580-200222857536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9950C0E9-8002-89C0-2C33-071DC775B4F9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0DA0DF7-CDA0-8B3E-6E7B-B481F219DFD6}"/>
              </a:ext>
            </a:extLst>
          </p:cNvPr>
          <p:cNvGrpSpPr/>
          <p:nvPr/>
        </p:nvGrpSpPr>
        <p:grpSpPr>
          <a:xfrm>
            <a:off x="3207109" y="3648260"/>
            <a:ext cx="268052" cy="1070982"/>
            <a:chOff x="5078936" y="2796206"/>
            <a:chExt cx="311004" cy="124259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6413C4D2-B646-5106-9E8A-BEC990C0C991}"/>
                </a:ext>
              </a:extLst>
            </p:cNvPr>
            <p:cNvSpPr/>
            <p:nvPr/>
          </p:nvSpPr>
          <p:spPr>
            <a:xfrm>
              <a:off x="5078936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03C00C1C-7FD7-B5AA-83C8-905DF394C583}"/>
                </a:ext>
              </a:extLst>
            </p:cNvPr>
            <p:cNvSpPr/>
            <p:nvPr/>
          </p:nvSpPr>
          <p:spPr>
            <a:xfrm>
              <a:off x="5078936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5852D907-5954-7B70-AB63-8B662A6803A0}"/>
                </a:ext>
              </a:extLst>
            </p:cNvPr>
            <p:cNvSpPr/>
            <p:nvPr/>
          </p:nvSpPr>
          <p:spPr>
            <a:xfrm>
              <a:off x="5078936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C1A05E81-0343-1859-53F1-14FD207AB91F}"/>
                </a:ext>
              </a:extLst>
            </p:cNvPr>
            <p:cNvSpPr/>
            <p:nvPr/>
          </p:nvSpPr>
          <p:spPr>
            <a:xfrm>
              <a:off x="5078936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CF2FAE0A-1101-92A3-7E71-FEAA9B9AD052}"/>
                </a:ext>
              </a:extLst>
            </p:cNvPr>
            <p:cNvSpPr/>
            <p:nvPr/>
          </p:nvSpPr>
          <p:spPr>
            <a:xfrm>
              <a:off x="5078936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AFE06A7-0AE3-E205-70CD-FB899A2FA583}"/>
              </a:ext>
            </a:extLst>
          </p:cNvPr>
          <p:cNvGrpSpPr/>
          <p:nvPr/>
        </p:nvGrpSpPr>
        <p:grpSpPr>
          <a:xfrm>
            <a:off x="7364272" y="2608662"/>
            <a:ext cx="275113" cy="2119674"/>
            <a:chOff x="871018" y="1537848"/>
            <a:chExt cx="736556" cy="5674975"/>
          </a:xfrm>
        </p:grpSpPr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5D4771CA-C4D5-D15A-0883-88789ADA56DA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307F5F1D-904C-1404-C2C7-8611C810BA4B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A38957EE-ECF5-5132-F286-3E05559A2F9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492FAA35-8D58-5350-DECF-6821275CED8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" name="Cube 33">
              <a:extLst>
                <a:ext uri="{FF2B5EF4-FFF2-40B4-BE49-F238E27FC236}">
                  <a16:creationId xmlns:a16="http://schemas.microsoft.com/office/drawing/2014/main" id="{AA078635-93A7-28A0-899B-03EE1AAD42F7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5E8193D0-A2D2-E633-7A53-1C3ADDC21EC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4FA423FC-F8E9-4BE4-14DA-2A6B11B7F72E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175D1170-1982-53FE-9847-DFD7D274E65F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BEF4CFB0-A84E-49E6-69A3-32DBD223418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B19F377F-97B6-1730-2767-64D5F07BA65D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82F9CAC-9E7B-9775-B894-A6F722531CE5}"/>
              </a:ext>
            </a:extLst>
          </p:cNvPr>
          <p:cNvGrpSpPr/>
          <p:nvPr/>
        </p:nvGrpSpPr>
        <p:grpSpPr>
          <a:xfrm>
            <a:off x="2842345" y="2588423"/>
            <a:ext cx="275113" cy="2119674"/>
            <a:chOff x="871018" y="1537848"/>
            <a:chExt cx="736556" cy="5674975"/>
          </a:xfrm>
        </p:grpSpPr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DD003C0D-2C8A-6FA2-69DF-D681DEA582D0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0394AC40-9DD8-4F6A-D904-CDB87514B540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CFF3856D-3D0D-38D0-FA65-C110C539807B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9B060AED-3F48-413E-9380-065FCEFB02C3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Cube 44">
              <a:extLst>
                <a:ext uri="{FF2B5EF4-FFF2-40B4-BE49-F238E27FC236}">
                  <a16:creationId xmlns:a16="http://schemas.microsoft.com/office/drawing/2014/main" id="{69159654-4671-E1A9-FF77-4815E54BF068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B10968F4-28BB-92F6-B43B-F74DF8DBC4FF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F197D2A2-D702-1FA0-A233-A781C1EE66D8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D6634E79-98B3-39B1-559E-98EF185DF038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1850DFE9-B51F-F241-EC9A-A7A2365471F9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DBA6F46F-4228-E43C-3501-4E93928800EB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C427EEB-FFBD-5940-0939-90A9FB302B6B}"/>
              </a:ext>
            </a:extLst>
          </p:cNvPr>
          <p:cNvGrpSpPr/>
          <p:nvPr/>
        </p:nvGrpSpPr>
        <p:grpSpPr>
          <a:xfrm>
            <a:off x="2487958" y="2610133"/>
            <a:ext cx="275113" cy="2119674"/>
            <a:chOff x="871018" y="1537848"/>
            <a:chExt cx="736556" cy="5674975"/>
          </a:xfrm>
        </p:grpSpPr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0451949B-91C0-C2EC-868A-C5314014391F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9AC891D3-1B5F-A4D6-6712-21AEF477F1EC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9B8F779A-DB30-C969-7895-02ED8874E998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134BE52F-173F-2386-EA38-FFCA27BA37F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6" name="Cube 55">
              <a:extLst>
                <a:ext uri="{FF2B5EF4-FFF2-40B4-BE49-F238E27FC236}">
                  <a16:creationId xmlns:a16="http://schemas.microsoft.com/office/drawing/2014/main" id="{D9C60E7F-1728-C15B-0848-B942DC15940C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48430653-050E-24A9-E460-10BEF43AF17F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1B766C7E-10D2-52A2-2022-44BFD056859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01833DF4-117B-3D42-DAEF-10BDE24D15DA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094522A8-BB1A-4D2C-D761-28871B9E14B8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FC23702F-6C66-6867-CD19-E789C75374F9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59BF58A6-19E9-A6CA-C08A-E2FC27DDC95C}"/>
              </a:ext>
            </a:extLst>
          </p:cNvPr>
          <p:cNvGrpSpPr/>
          <p:nvPr/>
        </p:nvGrpSpPr>
        <p:grpSpPr>
          <a:xfrm>
            <a:off x="6994605" y="2621677"/>
            <a:ext cx="275113" cy="2119674"/>
            <a:chOff x="871018" y="1537848"/>
            <a:chExt cx="736556" cy="5674975"/>
          </a:xfrm>
        </p:grpSpPr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E5D4B1AC-7CC4-5FFA-9E79-09B6FE99A265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57F434F5-7F89-4D00-7605-9B004F1EE514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E8B5E7ED-389D-8CB6-6584-E299FEF559E9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33A572CA-57C2-0BE6-E63E-3F1DD6946E69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7" name="Cube 66">
              <a:extLst>
                <a:ext uri="{FF2B5EF4-FFF2-40B4-BE49-F238E27FC236}">
                  <a16:creationId xmlns:a16="http://schemas.microsoft.com/office/drawing/2014/main" id="{7D248EA4-31F6-5355-2E25-13DD295B980B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E478D71C-7C02-CB6C-96F3-78CD4607BB2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403342B2-D4B1-C0A8-2A9D-2973F36487E7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DE0CAEE7-0C76-C427-0D9B-D232FFDC9656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DF2B3C8F-CA69-4B60-CC0F-02DF8EA3579C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EDD00E53-9263-5BF1-A460-CF3AB710E34B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0F02E969-5D2D-83D9-5A7A-FBDED77888BD}"/>
              </a:ext>
            </a:extLst>
          </p:cNvPr>
          <p:cNvGrpSpPr/>
          <p:nvPr/>
        </p:nvGrpSpPr>
        <p:grpSpPr>
          <a:xfrm>
            <a:off x="2145290" y="2608662"/>
            <a:ext cx="275113" cy="2119674"/>
            <a:chOff x="871018" y="1537848"/>
            <a:chExt cx="736556" cy="5674975"/>
          </a:xfrm>
        </p:grpSpPr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E56D723B-8060-4522-0866-B97A5EAA380C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87228C86-3D46-C52C-82A2-18CA499127A2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9797EC9F-91B5-46CD-6307-9D21369958F4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A01C1528-DE85-9C17-2E56-60CF7F580E33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8" name="Cube 77">
              <a:extLst>
                <a:ext uri="{FF2B5EF4-FFF2-40B4-BE49-F238E27FC236}">
                  <a16:creationId xmlns:a16="http://schemas.microsoft.com/office/drawing/2014/main" id="{6A015257-4351-14E8-9448-68768F25F4F3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D37AA37C-8123-A7DA-916C-BFD8EC9BD6C3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Cube 79">
              <a:extLst>
                <a:ext uri="{FF2B5EF4-FFF2-40B4-BE49-F238E27FC236}">
                  <a16:creationId xmlns:a16="http://schemas.microsoft.com/office/drawing/2014/main" id="{E5171A60-001E-41BA-0E9C-703E7890F10F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ACFC1E31-FCDA-FF67-E4EC-3D6442C18CED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Cube 81">
              <a:extLst>
                <a:ext uri="{FF2B5EF4-FFF2-40B4-BE49-F238E27FC236}">
                  <a16:creationId xmlns:a16="http://schemas.microsoft.com/office/drawing/2014/main" id="{E8312C84-C1A5-0856-31EA-BE669008C222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Cube 82">
              <a:extLst>
                <a:ext uri="{FF2B5EF4-FFF2-40B4-BE49-F238E27FC236}">
                  <a16:creationId xmlns:a16="http://schemas.microsoft.com/office/drawing/2014/main" id="{31116E80-5AAE-8AE1-798C-827F0E45F88D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1D667AE8-BE88-3CE0-7208-7B5AED6A70A6}"/>
              </a:ext>
            </a:extLst>
          </p:cNvPr>
          <p:cNvGrpSpPr/>
          <p:nvPr/>
        </p:nvGrpSpPr>
        <p:grpSpPr>
          <a:xfrm>
            <a:off x="6622073" y="2615660"/>
            <a:ext cx="275113" cy="2119674"/>
            <a:chOff x="871018" y="1537848"/>
            <a:chExt cx="736556" cy="5674975"/>
          </a:xfrm>
        </p:grpSpPr>
        <p:sp>
          <p:nvSpPr>
            <p:cNvPr id="85" name="Cube 84">
              <a:extLst>
                <a:ext uri="{FF2B5EF4-FFF2-40B4-BE49-F238E27FC236}">
                  <a16:creationId xmlns:a16="http://schemas.microsoft.com/office/drawing/2014/main" id="{F0CEADC0-37FC-3BAA-07D3-8FCEECADF148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Cube 85">
              <a:extLst>
                <a:ext uri="{FF2B5EF4-FFF2-40B4-BE49-F238E27FC236}">
                  <a16:creationId xmlns:a16="http://schemas.microsoft.com/office/drawing/2014/main" id="{08AD77CA-D806-7FF9-27F3-01CC2EB42EFB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Cube 86">
              <a:extLst>
                <a:ext uri="{FF2B5EF4-FFF2-40B4-BE49-F238E27FC236}">
                  <a16:creationId xmlns:a16="http://schemas.microsoft.com/office/drawing/2014/main" id="{9EB44408-D8C4-F088-61D0-7A1126BFEDC9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Cube 87">
              <a:extLst>
                <a:ext uri="{FF2B5EF4-FFF2-40B4-BE49-F238E27FC236}">
                  <a16:creationId xmlns:a16="http://schemas.microsoft.com/office/drawing/2014/main" id="{5A41E4B8-4EB3-2B0E-AAB0-DF48736736D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9" name="Cube 88">
              <a:extLst>
                <a:ext uri="{FF2B5EF4-FFF2-40B4-BE49-F238E27FC236}">
                  <a16:creationId xmlns:a16="http://schemas.microsoft.com/office/drawing/2014/main" id="{4148335D-4DFF-D4B8-D52D-3FF0F7E756D1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0" name="Cube 89">
              <a:extLst>
                <a:ext uri="{FF2B5EF4-FFF2-40B4-BE49-F238E27FC236}">
                  <a16:creationId xmlns:a16="http://schemas.microsoft.com/office/drawing/2014/main" id="{2141861E-C207-3BF2-63A3-40D6E6DA3C10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Cube 90">
              <a:extLst>
                <a:ext uri="{FF2B5EF4-FFF2-40B4-BE49-F238E27FC236}">
                  <a16:creationId xmlns:a16="http://schemas.microsoft.com/office/drawing/2014/main" id="{F96B3FC3-838A-F7B0-6B61-29A1C18384BC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2" name="Cube 91">
              <a:extLst>
                <a:ext uri="{FF2B5EF4-FFF2-40B4-BE49-F238E27FC236}">
                  <a16:creationId xmlns:a16="http://schemas.microsoft.com/office/drawing/2014/main" id="{F79685AF-8866-3212-1F32-AD24CB90A171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Cube 92">
              <a:extLst>
                <a:ext uri="{FF2B5EF4-FFF2-40B4-BE49-F238E27FC236}">
                  <a16:creationId xmlns:a16="http://schemas.microsoft.com/office/drawing/2014/main" id="{6286E665-8A56-DFFD-8B45-88CAB7FB5063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4" name="Cube 93">
              <a:extLst>
                <a:ext uri="{FF2B5EF4-FFF2-40B4-BE49-F238E27FC236}">
                  <a16:creationId xmlns:a16="http://schemas.microsoft.com/office/drawing/2014/main" id="{D6F7C025-9B9E-DEF5-4512-29B1BBA1F2CF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6EEA0666-6DAF-F1D2-1BF3-96CEDF91BDED}"/>
              </a:ext>
            </a:extLst>
          </p:cNvPr>
          <p:cNvGrpSpPr/>
          <p:nvPr/>
        </p:nvGrpSpPr>
        <p:grpSpPr>
          <a:xfrm>
            <a:off x="1802621" y="2605595"/>
            <a:ext cx="275113" cy="2119674"/>
            <a:chOff x="871018" y="1537848"/>
            <a:chExt cx="736556" cy="5674975"/>
          </a:xfrm>
        </p:grpSpPr>
        <p:sp>
          <p:nvSpPr>
            <p:cNvPr id="96" name="Cube 95">
              <a:extLst>
                <a:ext uri="{FF2B5EF4-FFF2-40B4-BE49-F238E27FC236}">
                  <a16:creationId xmlns:a16="http://schemas.microsoft.com/office/drawing/2014/main" id="{64E3AF3F-8709-0C49-A565-C3FD5DF849A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7" name="Cube 96">
              <a:extLst>
                <a:ext uri="{FF2B5EF4-FFF2-40B4-BE49-F238E27FC236}">
                  <a16:creationId xmlns:a16="http://schemas.microsoft.com/office/drawing/2014/main" id="{E34BA5F1-BC3A-A917-9C92-D754524BF19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8" name="Cube 97">
              <a:extLst>
                <a:ext uri="{FF2B5EF4-FFF2-40B4-BE49-F238E27FC236}">
                  <a16:creationId xmlns:a16="http://schemas.microsoft.com/office/drawing/2014/main" id="{1F9EA403-8E33-2E7C-2220-E9CFF66A9AD6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9" name="Cube 98">
              <a:extLst>
                <a:ext uri="{FF2B5EF4-FFF2-40B4-BE49-F238E27FC236}">
                  <a16:creationId xmlns:a16="http://schemas.microsoft.com/office/drawing/2014/main" id="{0C3A952B-2399-8C31-410F-3FDDFF778417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0" name="Cube 99">
              <a:extLst>
                <a:ext uri="{FF2B5EF4-FFF2-40B4-BE49-F238E27FC236}">
                  <a16:creationId xmlns:a16="http://schemas.microsoft.com/office/drawing/2014/main" id="{AE71F243-2DAE-E8BD-26B2-278F7E984FBE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1" name="Cube 100">
              <a:extLst>
                <a:ext uri="{FF2B5EF4-FFF2-40B4-BE49-F238E27FC236}">
                  <a16:creationId xmlns:a16="http://schemas.microsoft.com/office/drawing/2014/main" id="{A6CBAC24-A41A-D383-6767-FA3889951E9A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2" name="Cube 101">
              <a:extLst>
                <a:ext uri="{FF2B5EF4-FFF2-40B4-BE49-F238E27FC236}">
                  <a16:creationId xmlns:a16="http://schemas.microsoft.com/office/drawing/2014/main" id="{84AA149E-0962-8ED2-2CF2-030665DF091D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3" name="Cube 102">
              <a:extLst>
                <a:ext uri="{FF2B5EF4-FFF2-40B4-BE49-F238E27FC236}">
                  <a16:creationId xmlns:a16="http://schemas.microsoft.com/office/drawing/2014/main" id="{FEEC4338-6D59-184B-FA08-13A64D1190F9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4" name="Cube 103">
              <a:extLst>
                <a:ext uri="{FF2B5EF4-FFF2-40B4-BE49-F238E27FC236}">
                  <a16:creationId xmlns:a16="http://schemas.microsoft.com/office/drawing/2014/main" id="{AD7457B1-DF84-E73B-F0C2-6469C7EB031A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5" name="Cube 104">
              <a:extLst>
                <a:ext uri="{FF2B5EF4-FFF2-40B4-BE49-F238E27FC236}">
                  <a16:creationId xmlns:a16="http://schemas.microsoft.com/office/drawing/2014/main" id="{B2B60F41-2B06-241F-7A9D-8FCFA992921F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613913A3-87E1-1228-4264-72788CC79311}"/>
              </a:ext>
            </a:extLst>
          </p:cNvPr>
          <p:cNvGrpSpPr/>
          <p:nvPr/>
        </p:nvGrpSpPr>
        <p:grpSpPr>
          <a:xfrm>
            <a:off x="6253082" y="2614072"/>
            <a:ext cx="275113" cy="2119674"/>
            <a:chOff x="871018" y="1537848"/>
            <a:chExt cx="736556" cy="5674975"/>
          </a:xfrm>
        </p:grpSpPr>
        <p:sp>
          <p:nvSpPr>
            <p:cNvPr id="107" name="Cube 106">
              <a:extLst>
                <a:ext uri="{FF2B5EF4-FFF2-40B4-BE49-F238E27FC236}">
                  <a16:creationId xmlns:a16="http://schemas.microsoft.com/office/drawing/2014/main" id="{BF01AB19-8546-C103-8D2C-6C9BBBD28EC3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8" name="Cube 107">
              <a:extLst>
                <a:ext uri="{FF2B5EF4-FFF2-40B4-BE49-F238E27FC236}">
                  <a16:creationId xmlns:a16="http://schemas.microsoft.com/office/drawing/2014/main" id="{D4800744-361B-4044-C3F8-1047DFEEA7BA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9" name="Cube 108">
              <a:extLst>
                <a:ext uri="{FF2B5EF4-FFF2-40B4-BE49-F238E27FC236}">
                  <a16:creationId xmlns:a16="http://schemas.microsoft.com/office/drawing/2014/main" id="{226E4FFD-6413-1D7F-912D-0EDDDF259739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0" name="Cube 109">
              <a:extLst>
                <a:ext uri="{FF2B5EF4-FFF2-40B4-BE49-F238E27FC236}">
                  <a16:creationId xmlns:a16="http://schemas.microsoft.com/office/drawing/2014/main" id="{417FB2B5-F819-AC31-B826-689FFE2E4E0D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1" name="Cube 110">
              <a:extLst>
                <a:ext uri="{FF2B5EF4-FFF2-40B4-BE49-F238E27FC236}">
                  <a16:creationId xmlns:a16="http://schemas.microsoft.com/office/drawing/2014/main" id="{F2A0BE04-4622-9339-20D0-C43BFDBDC219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2" name="Cube 111">
              <a:extLst>
                <a:ext uri="{FF2B5EF4-FFF2-40B4-BE49-F238E27FC236}">
                  <a16:creationId xmlns:a16="http://schemas.microsoft.com/office/drawing/2014/main" id="{7E944E0E-B9A5-55F1-80D3-AAF29D16D9B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3" name="Cube 112">
              <a:extLst>
                <a:ext uri="{FF2B5EF4-FFF2-40B4-BE49-F238E27FC236}">
                  <a16:creationId xmlns:a16="http://schemas.microsoft.com/office/drawing/2014/main" id="{4C541D7E-B514-0A34-395C-1143EC06D247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4" name="Cube 113">
              <a:extLst>
                <a:ext uri="{FF2B5EF4-FFF2-40B4-BE49-F238E27FC236}">
                  <a16:creationId xmlns:a16="http://schemas.microsoft.com/office/drawing/2014/main" id="{26226CEB-3E17-9AEF-5FCE-E450D986BD32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5" name="Cube 114">
              <a:extLst>
                <a:ext uri="{FF2B5EF4-FFF2-40B4-BE49-F238E27FC236}">
                  <a16:creationId xmlns:a16="http://schemas.microsoft.com/office/drawing/2014/main" id="{9B4306B8-5721-BFF1-9348-211246F75684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6" name="Cube 115">
              <a:extLst>
                <a:ext uri="{FF2B5EF4-FFF2-40B4-BE49-F238E27FC236}">
                  <a16:creationId xmlns:a16="http://schemas.microsoft.com/office/drawing/2014/main" id="{C0928FF2-5240-9808-A944-CA011A10B836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1969679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5055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D3A8756-FEC6-61DF-8F7A-D95577C09333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8A3ED58-62B5-8905-6995-219B702D8B79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55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5686512-B12F-BA29-A29F-5650ED2374E6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34826AB-3153-5D8E-EAB0-2823D8424621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60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3536DE2-E914-0201-66E5-3C6AFE9FF7EB}"/>
              </a:ext>
            </a:extLst>
          </p:cNvPr>
          <p:cNvGrpSpPr/>
          <p:nvPr/>
        </p:nvGrpSpPr>
        <p:grpSpPr>
          <a:xfrm>
            <a:off x="8075983" y="2610623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371EE2E2-B3C9-D598-D206-4A35A41212D9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E2DE392F-47F7-AC69-49D8-21E9EEFCE66E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7472AB99-E48E-7591-F2F1-5191FEFF9E80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70952232-834C-CF38-EBA6-7985BB580BD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40F843AA-8EDA-1479-8103-0D15BAC23775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9CFEFE0E-BA6B-0E13-7638-F29CE3F303C7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FD6F70D0-F779-0B77-1355-AD4879A905CB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612BCEC4-C203-EEEA-56E9-96DFB87B9D49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7434FBC0-1B35-9FEF-C921-CF4716A07CAB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48DFD242-0C7D-93AD-CE7D-F5E170D78CAB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6E236A1-A68F-166E-DEFB-BACD259B066D}"/>
              </a:ext>
            </a:extLst>
          </p:cNvPr>
          <p:cNvGrpSpPr/>
          <p:nvPr/>
        </p:nvGrpSpPr>
        <p:grpSpPr>
          <a:xfrm>
            <a:off x="3561496" y="3648260"/>
            <a:ext cx="268052" cy="1070982"/>
            <a:chOff x="5078936" y="2796206"/>
            <a:chExt cx="311004" cy="124259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0770E941-854A-6CCF-7427-3E5B1F8E42F9}"/>
                </a:ext>
              </a:extLst>
            </p:cNvPr>
            <p:cNvSpPr/>
            <p:nvPr/>
          </p:nvSpPr>
          <p:spPr>
            <a:xfrm>
              <a:off x="5078936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2E55AEE4-EEAB-1F82-BFAE-5880D9EA73A1}"/>
                </a:ext>
              </a:extLst>
            </p:cNvPr>
            <p:cNvSpPr/>
            <p:nvPr/>
          </p:nvSpPr>
          <p:spPr>
            <a:xfrm>
              <a:off x="5078936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A449CD26-FC4F-8FF1-BA05-80C56A7802D3}"/>
                </a:ext>
              </a:extLst>
            </p:cNvPr>
            <p:cNvSpPr/>
            <p:nvPr/>
          </p:nvSpPr>
          <p:spPr>
            <a:xfrm>
              <a:off x="5078936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B5B896BA-AEDB-FB0F-B2F2-6A3243B394AE}"/>
                </a:ext>
              </a:extLst>
            </p:cNvPr>
            <p:cNvSpPr/>
            <p:nvPr/>
          </p:nvSpPr>
          <p:spPr>
            <a:xfrm>
              <a:off x="5078936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AFFB7144-0037-25A6-013F-15A48806F686}"/>
                </a:ext>
              </a:extLst>
            </p:cNvPr>
            <p:cNvSpPr/>
            <p:nvPr/>
          </p:nvSpPr>
          <p:spPr>
            <a:xfrm>
              <a:off x="5078936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995CDB1-D7F9-31D9-DBC0-8E2900E63DE9}"/>
              </a:ext>
            </a:extLst>
          </p:cNvPr>
          <p:cNvGrpSpPr/>
          <p:nvPr/>
        </p:nvGrpSpPr>
        <p:grpSpPr>
          <a:xfrm>
            <a:off x="7718659" y="2608662"/>
            <a:ext cx="275113" cy="2119674"/>
            <a:chOff x="871018" y="1537848"/>
            <a:chExt cx="736556" cy="5674975"/>
          </a:xfrm>
        </p:grpSpPr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A006CBC3-F470-7329-58CD-F873601B8536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200BEBCB-823F-8A58-076F-70B9F594B424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1E4D09C4-E91A-0BE0-1315-9D0606DC623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5A96085C-EE0C-BADC-499B-AE6FF52CCBA7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" name="Cube 33">
              <a:extLst>
                <a:ext uri="{FF2B5EF4-FFF2-40B4-BE49-F238E27FC236}">
                  <a16:creationId xmlns:a16="http://schemas.microsoft.com/office/drawing/2014/main" id="{319DFF5C-A40D-BE40-379C-6E747CCABC48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9BE6BE5A-768B-9B6A-3E03-328C3918C2DB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41FEF6A0-0526-A496-E493-55431EFBF77D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F4930A95-E158-24FC-0C96-8F7EBAF590D9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76C99E91-3E1A-23D5-D936-965F57619A3B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BA02FD0B-B121-2E08-DB81-3C495B5BEDC1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4F72104-3474-D7D2-FA95-39AC353496C2}"/>
              </a:ext>
            </a:extLst>
          </p:cNvPr>
          <p:cNvGrpSpPr/>
          <p:nvPr/>
        </p:nvGrpSpPr>
        <p:grpSpPr>
          <a:xfrm>
            <a:off x="3196732" y="2588423"/>
            <a:ext cx="275113" cy="2119674"/>
            <a:chOff x="871018" y="1537848"/>
            <a:chExt cx="736556" cy="5674975"/>
          </a:xfrm>
        </p:grpSpPr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9151087A-9FDA-8A8C-0E2C-A6D829E8409C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65E5489E-53CE-F7B2-F7DB-DA8DD05F19B7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53544E32-4DB9-7D54-713C-28E9A2E6E679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1BC9F2F9-F803-89A8-6939-DE350D8562FB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Cube 44">
              <a:extLst>
                <a:ext uri="{FF2B5EF4-FFF2-40B4-BE49-F238E27FC236}">
                  <a16:creationId xmlns:a16="http://schemas.microsoft.com/office/drawing/2014/main" id="{DBA2BBA0-1278-881B-DC67-CC4D8C2DEB74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BEFB509C-1E65-CA81-5C09-354F610E8EDA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76ED2411-ACE1-16CA-E19F-CEDAE4D4C2D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CE898F57-5FF3-10E6-DD15-9CD5E287C52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D808EA59-1CFE-2D02-2179-449C14E5EDC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C1CD1A69-7942-CD9A-79CF-3C7DE51ADC79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93EC529D-882A-57E5-5302-CE1FCB921BAE}"/>
              </a:ext>
            </a:extLst>
          </p:cNvPr>
          <p:cNvGrpSpPr/>
          <p:nvPr/>
        </p:nvGrpSpPr>
        <p:grpSpPr>
          <a:xfrm>
            <a:off x="2842345" y="2610133"/>
            <a:ext cx="275113" cy="2119674"/>
            <a:chOff x="871018" y="1537848"/>
            <a:chExt cx="736556" cy="5674975"/>
          </a:xfrm>
        </p:grpSpPr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50235260-B61E-585C-09AC-220334771D93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0F46B4D0-92D9-03E5-27D6-2FFBC28E1D8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566264B1-1B65-BCD3-E656-C621E7CD325A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00FFB27A-3E86-0B95-9C12-399DEA9D041A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6" name="Cube 55">
              <a:extLst>
                <a:ext uri="{FF2B5EF4-FFF2-40B4-BE49-F238E27FC236}">
                  <a16:creationId xmlns:a16="http://schemas.microsoft.com/office/drawing/2014/main" id="{B9E3D2D0-6F11-99EA-7397-513DF5E7B4AC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8E829436-15A8-6586-D08F-99B9C2E04277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838C2ECC-F89E-4BEC-C343-8B0C858FC356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2A222652-2DB0-D73C-C656-8905B0FA8B5B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988F5632-0618-2431-DB1B-98F30DA3E34C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F242B898-ECA8-E79A-76CE-6B8E2C5467E5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5F21FDB0-38E6-5DC5-CD35-29D0ECF6F9DB}"/>
              </a:ext>
            </a:extLst>
          </p:cNvPr>
          <p:cNvGrpSpPr/>
          <p:nvPr/>
        </p:nvGrpSpPr>
        <p:grpSpPr>
          <a:xfrm>
            <a:off x="7348992" y="2621677"/>
            <a:ext cx="275113" cy="2119674"/>
            <a:chOff x="871018" y="1537848"/>
            <a:chExt cx="736556" cy="5674975"/>
          </a:xfrm>
        </p:grpSpPr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E96C8A8A-DCB7-59A6-50C9-3A3A49A3F53E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35B02D4E-5642-05CD-57C3-CC4C94FBF8A7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360AAFDA-F589-D9FF-B691-442D2A0CD47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1990BE73-4161-89D7-E258-3D5D2493AD04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7" name="Cube 66">
              <a:extLst>
                <a:ext uri="{FF2B5EF4-FFF2-40B4-BE49-F238E27FC236}">
                  <a16:creationId xmlns:a16="http://schemas.microsoft.com/office/drawing/2014/main" id="{6E7B4C92-1A25-753E-FA60-526AE027CF3C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8C0BEBAA-406B-98B4-05EC-1DAF612B9A8F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66D390ED-8EA6-03CB-F3AE-7B38018207B7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14D62A71-53FF-E5AE-B182-AF1606069639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3272FC7E-3D34-DBD4-3311-36B3DFCF1F4E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682554D8-552D-8D9C-BFD3-E5BA149D12C6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930FE99B-4842-221D-85C3-2306C6508874}"/>
              </a:ext>
            </a:extLst>
          </p:cNvPr>
          <p:cNvGrpSpPr/>
          <p:nvPr/>
        </p:nvGrpSpPr>
        <p:grpSpPr>
          <a:xfrm>
            <a:off x="2499677" y="2608662"/>
            <a:ext cx="275113" cy="2119674"/>
            <a:chOff x="871018" y="1537848"/>
            <a:chExt cx="736556" cy="5674975"/>
          </a:xfrm>
        </p:grpSpPr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BBE70C22-D01B-4D2C-7155-8817C7E70E9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514A3279-D3D1-38F2-434E-D8D95FD03788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CDB2469B-FE18-5030-39A3-606DCAE66D32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E92D98E2-96D5-A5E5-6D62-47AD7DD3D5FA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8" name="Cube 77">
              <a:extLst>
                <a:ext uri="{FF2B5EF4-FFF2-40B4-BE49-F238E27FC236}">
                  <a16:creationId xmlns:a16="http://schemas.microsoft.com/office/drawing/2014/main" id="{50DE9EF6-A8F2-72EB-2A1F-4CB7774F90D4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A4FDA79E-89DA-6902-3099-17787A4994CD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Cube 79">
              <a:extLst>
                <a:ext uri="{FF2B5EF4-FFF2-40B4-BE49-F238E27FC236}">
                  <a16:creationId xmlns:a16="http://schemas.microsoft.com/office/drawing/2014/main" id="{835D3E9C-61AD-69C3-B2F7-D78CDF04946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50C01840-138D-C44F-4ECF-2416DA010E41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Cube 81">
              <a:extLst>
                <a:ext uri="{FF2B5EF4-FFF2-40B4-BE49-F238E27FC236}">
                  <a16:creationId xmlns:a16="http://schemas.microsoft.com/office/drawing/2014/main" id="{36685DC0-CF8D-830E-0AEE-0BA4C49A6748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Cube 82">
              <a:extLst>
                <a:ext uri="{FF2B5EF4-FFF2-40B4-BE49-F238E27FC236}">
                  <a16:creationId xmlns:a16="http://schemas.microsoft.com/office/drawing/2014/main" id="{CA73B7A0-09B4-DA55-1B11-35722EDE736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D2C4BB5C-F920-6869-5C5A-E1AEE233E43D}"/>
              </a:ext>
            </a:extLst>
          </p:cNvPr>
          <p:cNvGrpSpPr/>
          <p:nvPr/>
        </p:nvGrpSpPr>
        <p:grpSpPr>
          <a:xfrm>
            <a:off x="6976460" y="2615660"/>
            <a:ext cx="275113" cy="2119674"/>
            <a:chOff x="871018" y="1537848"/>
            <a:chExt cx="736556" cy="5674975"/>
          </a:xfrm>
        </p:grpSpPr>
        <p:sp>
          <p:nvSpPr>
            <p:cNvPr id="85" name="Cube 84">
              <a:extLst>
                <a:ext uri="{FF2B5EF4-FFF2-40B4-BE49-F238E27FC236}">
                  <a16:creationId xmlns:a16="http://schemas.microsoft.com/office/drawing/2014/main" id="{8FAF1FDF-AB3B-3551-1601-F71F451C3FCE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Cube 85">
              <a:extLst>
                <a:ext uri="{FF2B5EF4-FFF2-40B4-BE49-F238E27FC236}">
                  <a16:creationId xmlns:a16="http://schemas.microsoft.com/office/drawing/2014/main" id="{AC073114-C1B6-00D1-B37B-BCD343E22BB0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Cube 86">
              <a:extLst>
                <a:ext uri="{FF2B5EF4-FFF2-40B4-BE49-F238E27FC236}">
                  <a16:creationId xmlns:a16="http://schemas.microsoft.com/office/drawing/2014/main" id="{F44CA3AE-D5EA-E4B9-9BAF-D9AB2466D3D4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Cube 87">
              <a:extLst>
                <a:ext uri="{FF2B5EF4-FFF2-40B4-BE49-F238E27FC236}">
                  <a16:creationId xmlns:a16="http://schemas.microsoft.com/office/drawing/2014/main" id="{95DBC783-1ECD-B994-BB7E-E696800B2729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9" name="Cube 88">
              <a:extLst>
                <a:ext uri="{FF2B5EF4-FFF2-40B4-BE49-F238E27FC236}">
                  <a16:creationId xmlns:a16="http://schemas.microsoft.com/office/drawing/2014/main" id="{F5DFF922-E53C-DBDF-6854-7E57D0C53CD8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0" name="Cube 89">
              <a:extLst>
                <a:ext uri="{FF2B5EF4-FFF2-40B4-BE49-F238E27FC236}">
                  <a16:creationId xmlns:a16="http://schemas.microsoft.com/office/drawing/2014/main" id="{86BAB352-01F7-E3B0-6CFD-7304C0E13618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Cube 90">
              <a:extLst>
                <a:ext uri="{FF2B5EF4-FFF2-40B4-BE49-F238E27FC236}">
                  <a16:creationId xmlns:a16="http://schemas.microsoft.com/office/drawing/2014/main" id="{66BA8F4E-6B5E-5DA6-9C0B-7E6D3202648B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2" name="Cube 91">
              <a:extLst>
                <a:ext uri="{FF2B5EF4-FFF2-40B4-BE49-F238E27FC236}">
                  <a16:creationId xmlns:a16="http://schemas.microsoft.com/office/drawing/2014/main" id="{FF45FD1F-FE4B-8721-346A-75031C976994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Cube 92">
              <a:extLst>
                <a:ext uri="{FF2B5EF4-FFF2-40B4-BE49-F238E27FC236}">
                  <a16:creationId xmlns:a16="http://schemas.microsoft.com/office/drawing/2014/main" id="{B128EA26-44C9-415E-F89C-01FB196B9753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4" name="Cube 93">
              <a:extLst>
                <a:ext uri="{FF2B5EF4-FFF2-40B4-BE49-F238E27FC236}">
                  <a16:creationId xmlns:a16="http://schemas.microsoft.com/office/drawing/2014/main" id="{7FE9B3AB-4517-867E-A90D-3A8CB2358645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CF8FE1B9-D39E-FE0E-A21A-C896A9257588}"/>
              </a:ext>
            </a:extLst>
          </p:cNvPr>
          <p:cNvGrpSpPr/>
          <p:nvPr/>
        </p:nvGrpSpPr>
        <p:grpSpPr>
          <a:xfrm>
            <a:off x="2157008" y="2605595"/>
            <a:ext cx="275113" cy="2119674"/>
            <a:chOff x="871018" y="1537848"/>
            <a:chExt cx="736556" cy="5674975"/>
          </a:xfrm>
        </p:grpSpPr>
        <p:sp>
          <p:nvSpPr>
            <p:cNvPr id="96" name="Cube 95">
              <a:extLst>
                <a:ext uri="{FF2B5EF4-FFF2-40B4-BE49-F238E27FC236}">
                  <a16:creationId xmlns:a16="http://schemas.microsoft.com/office/drawing/2014/main" id="{A303246B-F1D3-CA4B-7A1B-5574772CFDBB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7" name="Cube 96">
              <a:extLst>
                <a:ext uri="{FF2B5EF4-FFF2-40B4-BE49-F238E27FC236}">
                  <a16:creationId xmlns:a16="http://schemas.microsoft.com/office/drawing/2014/main" id="{55625FAE-2B6D-871D-B08D-4B70AF616106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8" name="Cube 97">
              <a:extLst>
                <a:ext uri="{FF2B5EF4-FFF2-40B4-BE49-F238E27FC236}">
                  <a16:creationId xmlns:a16="http://schemas.microsoft.com/office/drawing/2014/main" id="{29D2333E-A2B5-0245-CB6D-52A2DFB05102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9" name="Cube 98">
              <a:extLst>
                <a:ext uri="{FF2B5EF4-FFF2-40B4-BE49-F238E27FC236}">
                  <a16:creationId xmlns:a16="http://schemas.microsoft.com/office/drawing/2014/main" id="{61078BB9-F452-2741-D98C-6C4418F8C8B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0" name="Cube 99">
              <a:extLst>
                <a:ext uri="{FF2B5EF4-FFF2-40B4-BE49-F238E27FC236}">
                  <a16:creationId xmlns:a16="http://schemas.microsoft.com/office/drawing/2014/main" id="{AE175752-2EF6-E014-3EBD-9436E5E199A8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1" name="Cube 100">
              <a:extLst>
                <a:ext uri="{FF2B5EF4-FFF2-40B4-BE49-F238E27FC236}">
                  <a16:creationId xmlns:a16="http://schemas.microsoft.com/office/drawing/2014/main" id="{D891E5CE-D41D-26CC-25F3-4CD35E20F93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2" name="Cube 101">
              <a:extLst>
                <a:ext uri="{FF2B5EF4-FFF2-40B4-BE49-F238E27FC236}">
                  <a16:creationId xmlns:a16="http://schemas.microsoft.com/office/drawing/2014/main" id="{BC089BE5-ED4E-B357-8E58-BCFB16114E2C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3" name="Cube 102">
              <a:extLst>
                <a:ext uri="{FF2B5EF4-FFF2-40B4-BE49-F238E27FC236}">
                  <a16:creationId xmlns:a16="http://schemas.microsoft.com/office/drawing/2014/main" id="{7C5B5CA6-47F1-26AD-FA7F-C8F2262DBDEF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4" name="Cube 103">
              <a:extLst>
                <a:ext uri="{FF2B5EF4-FFF2-40B4-BE49-F238E27FC236}">
                  <a16:creationId xmlns:a16="http://schemas.microsoft.com/office/drawing/2014/main" id="{4C887E21-966F-3B72-013F-FDA46B999CE0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5" name="Cube 104">
              <a:extLst>
                <a:ext uri="{FF2B5EF4-FFF2-40B4-BE49-F238E27FC236}">
                  <a16:creationId xmlns:a16="http://schemas.microsoft.com/office/drawing/2014/main" id="{4898BF5E-316A-13D3-5F1C-1272684E4B65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E95DFE78-50A9-B86B-BE0E-905539E8B8CF}"/>
              </a:ext>
            </a:extLst>
          </p:cNvPr>
          <p:cNvGrpSpPr/>
          <p:nvPr/>
        </p:nvGrpSpPr>
        <p:grpSpPr>
          <a:xfrm>
            <a:off x="6607469" y="2614072"/>
            <a:ext cx="275113" cy="2119674"/>
            <a:chOff x="871018" y="1537848"/>
            <a:chExt cx="736556" cy="5674975"/>
          </a:xfrm>
        </p:grpSpPr>
        <p:sp>
          <p:nvSpPr>
            <p:cNvPr id="107" name="Cube 106">
              <a:extLst>
                <a:ext uri="{FF2B5EF4-FFF2-40B4-BE49-F238E27FC236}">
                  <a16:creationId xmlns:a16="http://schemas.microsoft.com/office/drawing/2014/main" id="{5233A62E-0EDF-A246-CC60-F8B2A68F024A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8" name="Cube 107">
              <a:extLst>
                <a:ext uri="{FF2B5EF4-FFF2-40B4-BE49-F238E27FC236}">
                  <a16:creationId xmlns:a16="http://schemas.microsoft.com/office/drawing/2014/main" id="{7D4F9B21-6D9A-249C-BF70-4E3E2F83AFCA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9" name="Cube 108">
              <a:extLst>
                <a:ext uri="{FF2B5EF4-FFF2-40B4-BE49-F238E27FC236}">
                  <a16:creationId xmlns:a16="http://schemas.microsoft.com/office/drawing/2014/main" id="{0AF77141-8335-548E-D19A-5827B022FC0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0" name="Cube 109">
              <a:extLst>
                <a:ext uri="{FF2B5EF4-FFF2-40B4-BE49-F238E27FC236}">
                  <a16:creationId xmlns:a16="http://schemas.microsoft.com/office/drawing/2014/main" id="{27FD0EA9-6C32-5747-ED27-4D34341BEFFD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1" name="Cube 110">
              <a:extLst>
                <a:ext uri="{FF2B5EF4-FFF2-40B4-BE49-F238E27FC236}">
                  <a16:creationId xmlns:a16="http://schemas.microsoft.com/office/drawing/2014/main" id="{D1BE0A08-95CE-6AE6-E280-5F589EB238FE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2" name="Cube 111">
              <a:extLst>
                <a:ext uri="{FF2B5EF4-FFF2-40B4-BE49-F238E27FC236}">
                  <a16:creationId xmlns:a16="http://schemas.microsoft.com/office/drawing/2014/main" id="{7F9D7766-905B-94CA-4641-2EFA17E7C233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3" name="Cube 112">
              <a:extLst>
                <a:ext uri="{FF2B5EF4-FFF2-40B4-BE49-F238E27FC236}">
                  <a16:creationId xmlns:a16="http://schemas.microsoft.com/office/drawing/2014/main" id="{090A4584-1E94-3C61-05A0-4D375BF5E64E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4" name="Cube 113">
              <a:extLst>
                <a:ext uri="{FF2B5EF4-FFF2-40B4-BE49-F238E27FC236}">
                  <a16:creationId xmlns:a16="http://schemas.microsoft.com/office/drawing/2014/main" id="{903AC926-EC12-6A14-C302-D4AB3F0BA7E5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5" name="Cube 114">
              <a:extLst>
                <a:ext uri="{FF2B5EF4-FFF2-40B4-BE49-F238E27FC236}">
                  <a16:creationId xmlns:a16="http://schemas.microsoft.com/office/drawing/2014/main" id="{2F145726-49FC-2FC1-D29D-D17BE12E91DA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6" name="Cube 115">
              <a:extLst>
                <a:ext uri="{FF2B5EF4-FFF2-40B4-BE49-F238E27FC236}">
                  <a16:creationId xmlns:a16="http://schemas.microsoft.com/office/drawing/2014/main" id="{F5BDECD3-CA43-2FE1-E367-6FC0688B52ED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062B13C9-46D8-4E33-6FA2-83A7C979EB17}"/>
              </a:ext>
            </a:extLst>
          </p:cNvPr>
          <p:cNvGrpSpPr/>
          <p:nvPr/>
        </p:nvGrpSpPr>
        <p:grpSpPr>
          <a:xfrm>
            <a:off x="1774671" y="2614072"/>
            <a:ext cx="275113" cy="2119674"/>
            <a:chOff x="871018" y="1537848"/>
            <a:chExt cx="736556" cy="5674975"/>
          </a:xfrm>
        </p:grpSpPr>
        <p:sp>
          <p:nvSpPr>
            <p:cNvPr id="118" name="Cube 117">
              <a:extLst>
                <a:ext uri="{FF2B5EF4-FFF2-40B4-BE49-F238E27FC236}">
                  <a16:creationId xmlns:a16="http://schemas.microsoft.com/office/drawing/2014/main" id="{527545C6-30B9-DE5D-3CAB-0600AE02C9F4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9" name="Cube 118">
              <a:extLst>
                <a:ext uri="{FF2B5EF4-FFF2-40B4-BE49-F238E27FC236}">
                  <a16:creationId xmlns:a16="http://schemas.microsoft.com/office/drawing/2014/main" id="{364088C9-1376-1179-7059-C788EED4F616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0" name="Cube 119">
              <a:extLst>
                <a:ext uri="{FF2B5EF4-FFF2-40B4-BE49-F238E27FC236}">
                  <a16:creationId xmlns:a16="http://schemas.microsoft.com/office/drawing/2014/main" id="{5F9E31A5-B09C-84A1-74A9-5F45F03208E8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1" name="Cube 120">
              <a:extLst>
                <a:ext uri="{FF2B5EF4-FFF2-40B4-BE49-F238E27FC236}">
                  <a16:creationId xmlns:a16="http://schemas.microsoft.com/office/drawing/2014/main" id="{8B5D8A34-B24B-1028-52AD-121C94465092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2" name="Cube 121">
              <a:extLst>
                <a:ext uri="{FF2B5EF4-FFF2-40B4-BE49-F238E27FC236}">
                  <a16:creationId xmlns:a16="http://schemas.microsoft.com/office/drawing/2014/main" id="{75E55DB6-4D47-F7E5-E377-DA5BA22B3EA9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3" name="Cube 122">
              <a:extLst>
                <a:ext uri="{FF2B5EF4-FFF2-40B4-BE49-F238E27FC236}">
                  <a16:creationId xmlns:a16="http://schemas.microsoft.com/office/drawing/2014/main" id="{E9706C1E-0766-80C0-131C-AC6FA31F0782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4" name="Cube 123">
              <a:extLst>
                <a:ext uri="{FF2B5EF4-FFF2-40B4-BE49-F238E27FC236}">
                  <a16:creationId xmlns:a16="http://schemas.microsoft.com/office/drawing/2014/main" id="{ACC282D2-9567-4C65-ED8E-879AFD961DE1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5" name="Cube 124">
              <a:extLst>
                <a:ext uri="{FF2B5EF4-FFF2-40B4-BE49-F238E27FC236}">
                  <a16:creationId xmlns:a16="http://schemas.microsoft.com/office/drawing/2014/main" id="{9A442F67-2BCF-C8AA-1947-553BCA6D4F7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6" name="Cube 125">
              <a:extLst>
                <a:ext uri="{FF2B5EF4-FFF2-40B4-BE49-F238E27FC236}">
                  <a16:creationId xmlns:a16="http://schemas.microsoft.com/office/drawing/2014/main" id="{C88B67EA-BC6D-0AFC-5C87-83F816D70584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7" name="Cube 126">
              <a:extLst>
                <a:ext uri="{FF2B5EF4-FFF2-40B4-BE49-F238E27FC236}">
                  <a16:creationId xmlns:a16="http://schemas.microsoft.com/office/drawing/2014/main" id="{14A48DB4-4AE3-3BE7-2529-DCE60D177D2F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894C092F-BF94-5D82-D1D5-F042EF1BB89E}"/>
              </a:ext>
            </a:extLst>
          </p:cNvPr>
          <p:cNvGrpSpPr/>
          <p:nvPr/>
        </p:nvGrpSpPr>
        <p:grpSpPr>
          <a:xfrm>
            <a:off x="6225132" y="2622549"/>
            <a:ext cx="275113" cy="2119674"/>
            <a:chOff x="871018" y="1537848"/>
            <a:chExt cx="736556" cy="5674975"/>
          </a:xfrm>
        </p:grpSpPr>
        <p:sp>
          <p:nvSpPr>
            <p:cNvPr id="129" name="Cube 128">
              <a:extLst>
                <a:ext uri="{FF2B5EF4-FFF2-40B4-BE49-F238E27FC236}">
                  <a16:creationId xmlns:a16="http://schemas.microsoft.com/office/drawing/2014/main" id="{5D9CB60C-3760-F587-07D4-2156F7507195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0" name="Cube 129">
              <a:extLst>
                <a:ext uri="{FF2B5EF4-FFF2-40B4-BE49-F238E27FC236}">
                  <a16:creationId xmlns:a16="http://schemas.microsoft.com/office/drawing/2014/main" id="{5026143F-BB57-1080-06EE-474ECAB1640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1" name="Cube 130">
              <a:extLst>
                <a:ext uri="{FF2B5EF4-FFF2-40B4-BE49-F238E27FC236}">
                  <a16:creationId xmlns:a16="http://schemas.microsoft.com/office/drawing/2014/main" id="{5094D2A9-4B3F-3D0D-74ED-0559D02CCF5E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2" name="Cube 131">
              <a:extLst>
                <a:ext uri="{FF2B5EF4-FFF2-40B4-BE49-F238E27FC236}">
                  <a16:creationId xmlns:a16="http://schemas.microsoft.com/office/drawing/2014/main" id="{017559F9-772D-6F31-0A4A-1D860A6603F0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3" name="Cube 132">
              <a:extLst>
                <a:ext uri="{FF2B5EF4-FFF2-40B4-BE49-F238E27FC236}">
                  <a16:creationId xmlns:a16="http://schemas.microsoft.com/office/drawing/2014/main" id="{A86503B9-1E15-DD99-E0E8-68F98D8CED0E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4" name="Cube 133">
              <a:extLst>
                <a:ext uri="{FF2B5EF4-FFF2-40B4-BE49-F238E27FC236}">
                  <a16:creationId xmlns:a16="http://schemas.microsoft.com/office/drawing/2014/main" id="{3CE1F74B-878F-29EF-4F9C-5E8149A16CE8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5" name="Cube 134">
              <a:extLst>
                <a:ext uri="{FF2B5EF4-FFF2-40B4-BE49-F238E27FC236}">
                  <a16:creationId xmlns:a16="http://schemas.microsoft.com/office/drawing/2014/main" id="{EB70988E-6E68-51B1-4F93-4F31528E4B78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6" name="Cube 135">
              <a:extLst>
                <a:ext uri="{FF2B5EF4-FFF2-40B4-BE49-F238E27FC236}">
                  <a16:creationId xmlns:a16="http://schemas.microsoft.com/office/drawing/2014/main" id="{BA4DD856-5B51-E19B-F09D-BFEDAB3CF4EC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7" name="Cube 136">
              <a:extLst>
                <a:ext uri="{FF2B5EF4-FFF2-40B4-BE49-F238E27FC236}">
                  <a16:creationId xmlns:a16="http://schemas.microsoft.com/office/drawing/2014/main" id="{99DD6063-824F-4576-AA25-14426BFB642B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8" name="Cube 137">
              <a:extLst>
                <a:ext uri="{FF2B5EF4-FFF2-40B4-BE49-F238E27FC236}">
                  <a16:creationId xmlns:a16="http://schemas.microsoft.com/office/drawing/2014/main" id="{5FF5C7B0-7145-A6C2-A1B7-213EF907AC03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48349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5055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55406" y="885852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2 x 5 = 10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A93596E-0F6A-07BF-4F06-192C1CA8FD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3285826"/>
              </p:ext>
            </p:extLst>
          </p:nvPr>
        </p:nvGraphicFramePr>
        <p:xfrm>
          <a:off x="4315080" y="3543342"/>
          <a:ext cx="127584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</a:tblGrid>
              <a:tr h="680531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2" name="Snip Single Corner of Rectangle 5">
            <a:extLst>
              <a:ext uri="{FF2B5EF4-FFF2-40B4-BE49-F238E27FC236}">
                <a16:creationId xmlns:a16="http://schemas.microsoft.com/office/drawing/2014/main" id="{ECD6B97A-A679-D965-C271-8FBA807C2939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Times Table</a:t>
            </a:r>
          </a:p>
        </p:txBody>
      </p:sp>
    </p:spTree>
    <p:extLst>
      <p:ext uri="{BB962C8B-B14F-4D97-AF65-F5344CB8AC3E}">
        <p14:creationId xmlns:p14="http://schemas.microsoft.com/office/powerpoint/2010/main" val="2963514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5055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3 x 5 = 15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DD7E06BA-5693-DC48-C079-1D42FB0753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9784738"/>
              </p:ext>
            </p:extLst>
          </p:nvPr>
        </p:nvGraphicFramePr>
        <p:xfrm>
          <a:off x="3990167" y="3528306"/>
          <a:ext cx="191376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</a:tblGrid>
              <a:tr h="680531">
                <a:tc gridSpan="3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5" name="Snip Single Corner of Rectangle 5">
            <a:extLst>
              <a:ext uri="{FF2B5EF4-FFF2-40B4-BE49-F238E27FC236}">
                <a16:creationId xmlns:a16="http://schemas.microsoft.com/office/drawing/2014/main" id="{7D02376E-5F05-4819-6B29-A89650F1E794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Times Table</a:t>
            </a:r>
          </a:p>
        </p:txBody>
      </p:sp>
    </p:spTree>
    <p:extLst>
      <p:ext uri="{BB962C8B-B14F-4D97-AF65-F5344CB8AC3E}">
        <p14:creationId xmlns:p14="http://schemas.microsoft.com/office/powerpoint/2010/main" val="4021432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5055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4 x 5 = 20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59B458F-4597-5753-8953-F8E607D09A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7601248"/>
              </p:ext>
            </p:extLst>
          </p:nvPr>
        </p:nvGraphicFramePr>
        <p:xfrm>
          <a:off x="3677160" y="3517474"/>
          <a:ext cx="255168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</a:tblGrid>
              <a:tr h="680531">
                <a:tc gridSpan="4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2" name="Snip Single Corner of Rectangle 5">
            <a:extLst>
              <a:ext uri="{FF2B5EF4-FFF2-40B4-BE49-F238E27FC236}">
                <a16:creationId xmlns:a16="http://schemas.microsoft.com/office/drawing/2014/main" id="{01EFE821-3AB6-7EFE-9E69-7BF7B97DAAA1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Times Table</a:t>
            </a:r>
          </a:p>
        </p:txBody>
      </p:sp>
    </p:spTree>
    <p:extLst>
      <p:ext uri="{BB962C8B-B14F-4D97-AF65-F5344CB8AC3E}">
        <p14:creationId xmlns:p14="http://schemas.microsoft.com/office/powerpoint/2010/main" val="10839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5055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5 x 5 = 25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4442EB3B-B473-8162-3F2F-BF9916057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3176133"/>
              </p:ext>
            </p:extLst>
          </p:nvPr>
        </p:nvGraphicFramePr>
        <p:xfrm>
          <a:off x="3358200" y="3516579"/>
          <a:ext cx="318960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</a:tblGrid>
              <a:tr h="680531">
                <a:tc gridSpan="5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4C3D39DA-284F-A4F5-98A8-F09F23597234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Times Table</a:t>
            </a:r>
          </a:p>
        </p:txBody>
      </p:sp>
    </p:spTree>
    <p:extLst>
      <p:ext uri="{BB962C8B-B14F-4D97-AF65-F5344CB8AC3E}">
        <p14:creationId xmlns:p14="http://schemas.microsoft.com/office/powerpoint/2010/main" val="1329070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5055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6 x 5 = 30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B913002-2412-F7D9-E11D-8DFF7FC05C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694595"/>
              </p:ext>
            </p:extLst>
          </p:nvPr>
        </p:nvGraphicFramePr>
        <p:xfrm>
          <a:off x="3039240" y="3517474"/>
          <a:ext cx="382752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</a:tblGrid>
              <a:tr h="680531">
                <a:tc gridSpan="6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E7177B9E-B982-1261-2D37-89270AFE091B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Times Table</a:t>
            </a:r>
          </a:p>
        </p:txBody>
      </p:sp>
    </p:spTree>
    <p:extLst>
      <p:ext uri="{BB962C8B-B14F-4D97-AF65-F5344CB8AC3E}">
        <p14:creationId xmlns:p14="http://schemas.microsoft.com/office/powerpoint/2010/main" val="14261916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5055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7 x 5 = 35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27B7699E-FACE-E714-A462-A3B1E7D326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0683319"/>
              </p:ext>
            </p:extLst>
          </p:nvPr>
        </p:nvGraphicFramePr>
        <p:xfrm>
          <a:off x="2714327" y="3529239"/>
          <a:ext cx="446544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</a:tblGrid>
              <a:tr h="680531">
                <a:tc gridSpan="7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16FC5AFB-4B77-0AD4-09DB-FDB4E0E4106C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Times Table</a:t>
            </a:r>
          </a:p>
        </p:txBody>
      </p:sp>
    </p:spTree>
    <p:extLst>
      <p:ext uri="{BB962C8B-B14F-4D97-AF65-F5344CB8AC3E}">
        <p14:creationId xmlns:p14="http://schemas.microsoft.com/office/powerpoint/2010/main" val="40843374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5055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8 x 5 = 40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2CBB14E-3234-BD59-B222-5E2ABB9BB7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884147"/>
              </p:ext>
            </p:extLst>
          </p:nvPr>
        </p:nvGraphicFramePr>
        <p:xfrm>
          <a:off x="2401320" y="3528306"/>
          <a:ext cx="510336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</a:tblGrid>
              <a:tr h="680531">
                <a:tc gridSpan="8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Times Table</a:t>
            </a:r>
          </a:p>
        </p:txBody>
      </p:sp>
    </p:spTree>
    <p:extLst>
      <p:ext uri="{BB962C8B-B14F-4D97-AF65-F5344CB8AC3E}">
        <p14:creationId xmlns:p14="http://schemas.microsoft.com/office/powerpoint/2010/main" val="272219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5055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9 x 5 = 45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Times Table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609F223-E0CA-A6A6-1B16-242C75F579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5240751"/>
              </p:ext>
            </p:extLst>
          </p:nvPr>
        </p:nvGraphicFramePr>
        <p:xfrm>
          <a:off x="2082360" y="3585883"/>
          <a:ext cx="574128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</a:tblGrid>
              <a:tr h="680531">
                <a:tc gridSpan="9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0344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5913</TotalTime>
  <Words>270</Words>
  <Application>Microsoft Macintosh PowerPoint</Application>
  <PresentationFormat>A4 Paper (210x297 mm)</PresentationFormat>
  <Paragraphs>168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14</cp:revision>
  <dcterms:created xsi:type="dcterms:W3CDTF">2022-02-01T11:05:46Z</dcterms:created>
  <dcterms:modified xsi:type="dcterms:W3CDTF">2023-06-20T12:15:49Z</dcterms:modified>
</cp:coreProperties>
</file>